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Barlow Bold" panose="00000500000000000000" pitchFamily="34" charset="0"/>
      <p:italic r:id="rId17"/>
    </p:embeddedFont>
    <p:embeddedFont>
      <p:font typeface="Barlow Bold" panose="00000500000000000000" pitchFamily="34" charset="-122"/>
      <p:italic r:id="rId18"/>
    </p:embeddedFont>
    <p:embeddedFont>
      <p:font typeface="Barlow Bold" panose="00000500000000000000" pitchFamily="34" charset="-120"/>
      <p:italic r:id="rId19"/>
    </p:embeddedFont>
    <p:embeddedFont>
      <p:font typeface="Montserrat" pitchFamily="34" charset="0"/>
      <p:regular r:id="rId20"/>
    </p:embeddedFont>
    <p:embeddedFont>
      <p:font typeface="Montserrat" pitchFamily="34" charset="-122"/>
      <p:regular r:id="rId21"/>
    </p:embeddedFont>
    <p:embeddedFont>
      <p:font typeface="Montserrat" pitchFamily="34" charset="-120"/>
      <p:regular r:id="rId22"/>
    </p:embeddedFont>
    <p:embeddedFont>
      <p:font typeface="Algerian" panose="04020705040A02060702" pitchFamily="82" charset="0"/>
      <p:regular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 userDrawn="1">
          <p15:clr>
            <a:srgbClr val="A4A3A4"/>
          </p15:clr>
        </p15:guide>
        <p15:guide id="2" pos="46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0" d="100"/>
          <a:sy n="70" d="100"/>
        </p:scale>
        <p:origin x="-768" y="-50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font" Target="fonts/font11.fntdata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43C594-C076-4879-8686-B1C52067E29E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A239AC-2891-4ECE-B6DB-5AC0682689D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9.xml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14967" y="2147649"/>
            <a:ext cx="7627382" cy="19671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 smtClean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     CODECLAUSE  </a:t>
            </a:r>
            <a:endParaRPr lang="en-US" sz="6150" b="1" dirty="0" smtClean="0">
              <a:solidFill>
                <a:srgbClr val="9998FF"/>
              </a:solidFill>
              <a:latin typeface="Barlow Bold" panose="00000500000000000000" pitchFamily="34" charset="0"/>
              <a:ea typeface="Barlow Bold" panose="00000500000000000000" pitchFamily="34" charset="-122"/>
              <a:cs typeface="Barlow Bold" panose="00000500000000000000" pitchFamily="34" charset="-120"/>
            </a:endParaRPr>
          </a:p>
          <a:p>
            <a:pPr marL="0" indent="0">
              <a:lnSpc>
                <a:spcPts val="7700"/>
              </a:lnSpc>
              <a:buNone/>
            </a:pPr>
            <a:r>
              <a:rPr lang="en-US" sz="6150" b="1" dirty="0" smtClean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 Virtual  Internship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44709" y="4429244"/>
            <a:ext cx="7627382" cy="1040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 to the CODECLAUSE Internship program! We offer a unique opportunity for students to gain practical experience in software development.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350079" y="5853827"/>
            <a:ext cx="135850" cy="975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699528" y="5713095"/>
            <a:ext cx="2079427" cy="3792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 smtClean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  </a:t>
            </a:r>
            <a:r>
              <a:rPr lang="en-US" sz="2100" b="1" dirty="0" err="1" smtClean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Suraj</a:t>
            </a:r>
            <a:r>
              <a:rPr lang="en-US" sz="2100" b="1" dirty="0" smtClean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Gupta</a:t>
            </a:r>
            <a:endParaRPr lang="en-US" sz="2100" b="1" dirty="0" smtClean="0">
              <a:solidFill>
                <a:srgbClr val="EEEFF5"/>
              </a:solidFill>
              <a:latin typeface="Montserrat Bold" pitchFamily="34" charset="0"/>
              <a:ea typeface="Montserrat Bold" pitchFamily="34" charset="-122"/>
              <a:cs typeface="Montserrat Bold" pitchFamily="34" charset="-120"/>
            </a:endParaRPr>
          </a:p>
          <a:p>
            <a:pPr marL="0" indent="0" algn="l">
              <a:lnSpc>
                <a:spcPts val="2950"/>
              </a:lnSpc>
              <a:buNone/>
            </a:pPr>
            <a:r>
              <a:rPr lang="en-US" sz="2100" b="1" dirty="0" smtClean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</a:rPr>
              <a:t>2201331720064</a:t>
            </a:r>
            <a:endParaRPr lang="en-US" sz="2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8876" y="320463"/>
            <a:ext cx="1519048" cy="15476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4622" y="-1106541"/>
            <a:ext cx="3781778" cy="37817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1" t="32812" r="4968" b="46283"/>
          <a:stretch>
            <a:fillRect/>
          </a:stretch>
        </p:blipFill>
        <p:spPr>
          <a:xfrm>
            <a:off x="12938078" y="7635753"/>
            <a:ext cx="1504271" cy="461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16735" y="5092693"/>
            <a:ext cx="5701546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Q&amp;A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6085820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are happy to answer any questions you may have.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6453002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Please feel free to ask.</a:t>
            </a:r>
            <a:endParaRPr lang="en-US" sz="17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0030" y="-997357"/>
            <a:ext cx="3781778" cy="37817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1" t="32812" r="4968" b="46283"/>
          <a:stretch>
            <a:fillRect/>
          </a:stretch>
        </p:blipFill>
        <p:spPr>
          <a:xfrm>
            <a:off x="12938078" y="7635753"/>
            <a:ext cx="1504271" cy="461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2052461" y="2784421"/>
            <a:ext cx="569258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THANK YOU</a:t>
            </a:r>
            <a:endParaRPr lang="en-US" sz="80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2917" y="879634"/>
            <a:ext cx="5312926" cy="6640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About CODECLAUSE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6192917" y="1846421"/>
            <a:ext cx="7730966" cy="646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CODECLAUSE is a leading software development company with a mission to deliver innovative solutions.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192917" y="2719507"/>
            <a:ext cx="7730966" cy="646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specialize in cutting-edge technologies, including cloud computing, artificial intelligence, and machine learning.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192917" y="3592592"/>
            <a:ext cx="7730966" cy="323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vision is to empower businesses through transformative technology.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192917" y="4142661"/>
            <a:ext cx="3764637" cy="1502688"/>
          </a:xfrm>
          <a:prstGeom prst="roundRect">
            <a:avLst>
              <a:gd name="adj" fmla="val 12092"/>
            </a:avLst>
          </a:prstGeom>
          <a:solidFill>
            <a:srgbClr val="282C32"/>
          </a:solidFill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6394728" y="4344472"/>
            <a:ext cx="2656403" cy="3319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History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6394728" y="4797504"/>
            <a:ext cx="3361015" cy="646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Founded in 2015, CODECLAUSE has grown rapidly.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0159365" y="4142661"/>
            <a:ext cx="3764637" cy="1502688"/>
          </a:xfrm>
          <a:prstGeom prst="roundRect">
            <a:avLst>
              <a:gd name="adj" fmla="val 12092"/>
            </a:avLst>
          </a:prstGeom>
          <a:solidFill>
            <a:srgbClr val="282C32"/>
          </a:solidFill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0361176" y="4344472"/>
            <a:ext cx="2656403" cy="3319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Mission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361176" y="4797504"/>
            <a:ext cx="3361015" cy="646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provide exceptional software solutions.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192917" y="5847159"/>
            <a:ext cx="3764637" cy="1502688"/>
          </a:xfrm>
          <a:prstGeom prst="roundRect">
            <a:avLst>
              <a:gd name="adj" fmla="val 12092"/>
            </a:avLst>
          </a:prstGeom>
          <a:solidFill>
            <a:srgbClr val="282C32"/>
          </a:solidFill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6394728" y="6048970"/>
            <a:ext cx="2656403" cy="3319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Technology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394728" y="6502003"/>
            <a:ext cx="3361015" cy="646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leverage the latest technologies.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10159365" y="5847159"/>
            <a:ext cx="3764637" cy="1502688"/>
          </a:xfrm>
          <a:prstGeom prst="roundRect">
            <a:avLst>
              <a:gd name="adj" fmla="val 12092"/>
            </a:avLst>
          </a:prstGeom>
          <a:solidFill>
            <a:srgbClr val="282C32"/>
          </a:solidFill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10361176" y="6048970"/>
            <a:ext cx="2656403" cy="3319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Vision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10361176" y="6502003"/>
            <a:ext cx="3361015" cy="646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be a global leader in software innovation.</a:t>
            </a:r>
            <a:endParaRPr lang="en-US" sz="155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4622" y="-997357"/>
            <a:ext cx="3781778" cy="378177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1" t="32812" r="4968" b="46283"/>
          <a:stretch>
            <a:fillRect/>
          </a:stretch>
        </p:blipFill>
        <p:spPr>
          <a:xfrm>
            <a:off x="12938078" y="7635753"/>
            <a:ext cx="1504271" cy="461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4946" y="589359"/>
            <a:ext cx="5628561" cy="7034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Internship Objectives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34946" y="1613535"/>
            <a:ext cx="7646908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internship aims to equip students with practical skills.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6234946" y="2196227"/>
            <a:ext cx="7646908" cy="6841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Interns will gain real-world experience and develop valuable knowledge.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6540460" y="3120985"/>
            <a:ext cx="30480" cy="4519136"/>
          </a:xfrm>
          <a:prstGeom prst="roundRect">
            <a:avLst>
              <a:gd name="adj" fmla="val 631563"/>
            </a:avLst>
          </a:prstGeom>
          <a:solidFill>
            <a:srgbClr val="60646A"/>
          </a:solidFill>
        </p:spPr>
      </p:sp>
      <p:sp>
        <p:nvSpPr>
          <p:cNvPr id="7" name="Shape 4"/>
          <p:cNvSpPr/>
          <p:nvPr/>
        </p:nvSpPr>
        <p:spPr>
          <a:xfrm>
            <a:off x="6765846" y="3586996"/>
            <a:ext cx="748546" cy="30480"/>
          </a:xfrm>
          <a:prstGeom prst="roundRect">
            <a:avLst>
              <a:gd name="adj" fmla="val 631563"/>
            </a:avLst>
          </a:prstGeom>
          <a:solidFill>
            <a:srgbClr val="60646A"/>
          </a:solidFill>
        </p:spPr>
      </p:sp>
      <p:sp>
        <p:nvSpPr>
          <p:cNvPr id="8" name="Shape 5"/>
          <p:cNvSpPr/>
          <p:nvPr/>
        </p:nvSpPr>
        <p:spPr>
          <a:xfrm>
            <a:off x="6315075" y="3361611"/>
            <a:ext cx="481251" cy="481251"/>
          </a:xfrm>
          <a:prstGeom prst="roundRect">
            <a:avLst>
              <a:gd name="adj" fmla="val 40000"/>
            </a:avLst>
          </a:prstGeom>
          <a:solidFill>
            <a:srgbClr val="282C32"/>
          </a:solidFill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6495931" y="3433405"/>
            <a:ext cx="119539" cy="3376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1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732038" y="3334822"/>
            <a:ext cx="2814280" cy="3518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Objectives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732038" y="3814882"/>
            <a:ext cx="6149816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 technical skills in software development.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765846" y="5050631"/>
            <a:ext cx="748546" cy="30480"/>
          </a:xfrm>
          <a:prstGeom prst="roundRect">
            <a:avLst>
              <a:gd name="adj" fmla="val 631563"/>
            </a:avLst>
          </a:prstGeom>
          <a:solidFill>
            <a:srgbClr val="60646A"/>
          </a:solidFill>
        </p:spPr>
      </p:sp>
      <p:sp>
        <p:nvSpPr>
          <p:cNvPr id="13" name="Shape 10"/>
          <p:cNvSpPr/>
          <p:nvPr/>
        </p:nvSpPr>
        <p:spPr>
          <a:xfrm>
            <a:off x="6315075" y="4825246"/>
            <a:ext cx="481251" cy="481251"/>
          </a:xfrm>
          <a:prstGeom prst="roundRect">
            <a:avLst>
              <a:gd name="adj" fmla="val 40000"/>
            </a:avLst>
          </a:prstGeom>
          <a:solidFill>
            <a:srgbClr val="282C32"/>
          </a:solidFill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6461046" y="4897041"/>
            <a:ext cx="189190" cy="3376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2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732038" y="4798457"/>
            <a:ext cx="2814280" cy="3518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Goals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732038" y="5278517"/>
            <a:ext cx="6149816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Contribute to real-world projects.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6765846" y="6514267"/>
            <a:ext cx="748546" cy="30480"/>
          </a:xfrm>
          <a:prstGeom prst="roundRect">
            <a:avLst>
              <a:gd name="adj" fmla="val 631563"/>
            </a:avLst>
          </a:prstGeom>
          <a:solidFill>
            <a:srgbClr val="60646A"/>
          </a:solidFill>
        </p:spPr>
      </p:sp>
      <p:sp>
        <p:nvSpPr>
          <p:cNvPr id="18" name="Shape 15"/>
          <p:cNvSpPr/>
          <p:nvPr/>
        </p:nvSpPr>
        <p:spPr>
          <a:xfrm>
            <a:off x="6315075" y="6288881"/>
            <a:ext cx="481251" cy="481251"/>
          </a:xfrm>
          <a:prstGeom prst="roundRect">
            <a:avLst>
              <a:gd name="adj" fmla="val 40000"/>
            </a:avLst>
          </a:prstGeom>
          <a:solidFill>
            <a:srgbClr val="282C32"/>
          </a:solidFill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9" name="Text 16"/>
          <p:cNvSpPr/>
          <p:nvPr/>
        </p:nvSpPr>
        <p:spPr>
          <a:xfrm>
            <a:off x="6464498" y="6360676"/>
            <a:ext cx="182404" cy="3376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3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7732038" y="6262092"/>
            <a:ext cx="2814280" cy="3518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Projects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7732038" y="6742152"/>
            <a:ext cx="6149816" cy="6841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Employee Management System and Face Authentication.</a:t>
            </a:r>
            <a:endParaRPr lang="en-US" sz="165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4622" y="-997357"/>
            <a:ext cx="3781778" cy="378177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1" t="32812" r="4968" b="46283"/>
          <a:stretch>
            <a:fillRect/>
          </a:stretch>
        </p:blipFill>
        <p:spPr>
          <a:xfrm>
            <a:off x="12938078" y="7635753"/>
            <a:ext cx="1504271" cy="461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12526"/>
            <a:ext cx="5701546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Key Responsibilities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258502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Interns will be involved in all stages of the development process.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848933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They will work closely with experienced developers and contribute to team projects.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655939"/>
            <a:ext cx="3106341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Design and Development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309" y="5228749"/>
            <a:ext cx="4018359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 software components and features.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5312926" y="4655939"/>
            <a:ext cx="2868097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Testing and Debugging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12926" y="5228749"/>
            <a:ext cx="4018359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Ensure code quality and functionality.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9867543" y="4655939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Documentation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67543" y="5228749"/>
            <a:ext cx="4018359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 clear and concise documentation.</a:t>
            </a:r>
            <a:endParaRPr lang="en-US" sz="17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4622" y="-997357"/>
            <a:ext cx="3781778" cy="378177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1" t="32812" r="4968" b="46283"/>
          <a:stretch>
            <a:fillRect/>
          </a:stretch>
        </p:blipFill>
        <p:spPr>
          <a:xfrm>
            <a:off x="12938078" y="7635753"/>
            <a:ext cx="1504271" cy="461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711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7832" y="3258741"/>
            <a:ext cx="5623441" cy="70282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Project Details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47832" y="4282083"/>
            <a:ext cx="13134737" cy="3419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Interns will work on two main projects.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47832" y="4864418"/>
            <a:ext cx="13134737" cy="3419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These projects are designed to provide practical experience in real-world applications.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638648" y="5323920"/>
            <a:ext cx="13134737" cy="2197418"/>
          </a:xfrm>
          <a:prstGeom prst="roundRect">
            <a:avLst>
              <a:gd name="adj" fmla="val 875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59916" y="5345188"/>
            <a:ext cx="13119497" cy="613410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8" name="Text 5"/>
          <p:cNvSpPr/>
          <p:nvPr/>
        </p:nvSpPr>
        <p:spPr>
          <a:xfrm>
            <a:off x="969050" y="5590103"/>
            <a:ext cx="6128742" cy="3419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532608" y="5590103"/>
            <a:ext cx="6128742" cy="3419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Description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59916" y="6067782"/>
            <a:ext cx="13119497" cy="613410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1" name="Text 8"/>
          <p:cNvSpPr/>
          <p:nvPr/>
        </p:nvSpPr>
        <p:spPr>
          <a:xfrm>
            <a:off x="969050" y="6203513"/>
            <a:ext cx="6128742" cy="3419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Employee Management System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532608" y="6203513"/>
            <a:ext cx="6128742" cy="3419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web application for managing employee records.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73564" y="6544712"/>
            <a:ext cx="13119497" cy="955358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4" name="Text 11"/>
          <p:cNvSpPr/>
          <p:nvPr/>
        </p:nvSpPr>
        <p:spPr>
          <a:xfrm>
            <a:off x="969050" y="6816923"/>
            <a:ext cx="6128742" cy="3419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Face Authentication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7532608" y="6816923"/>
            <a:ext cx="6128742" cy="6838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system for verifying user identity using facial recognition.</a:t>
            </a:r>
            <a:endParaRPr lang="en-US" sz="165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4622" y="-997357"/>
            <a:ext cx="3781778" cy="378177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1" t="32812" r="4968" b="46283"/>
          <a:stretch>
            <a:fillRect/>
          </a:stretch>
        </p:blipFill>
        <p:spPr>
          <a:xfrm>
            <a:off x="12938078" y="7635753"/>
            <a:ext cx="1504271" cy="461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117759"/>
            <a:ext cx="5701546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Skills Required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155388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Interns should have a strong foundation in software development.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2745819"/>
            <a:ext cx="762738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They should be familiar with core concepts and programming languages.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758309" y="3926681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941427" y="3999309"/>
            <a:ext cx="121087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1462326" y="3926681"/>
            <a:ext cx="3001447" cy="7124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Programming Languages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462326" y="4769048"/>
            <a:ext cx="3001447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Python, Java, JavaScript, 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4680347" y="3926681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4828223" y="3999309"/>
            <a:ext cx="191572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5384363" y="3926681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Databases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384363" y="4412813"/>
            <a:ext cx="3001447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SQL or NoSQL databases.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758309" y="592276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5" name="Text 12"/>
          <p:cNvSpPr/>
          <p:nvPr/>
        </p:nvSpPr>
        <p:spPr>
          <a:xfrm>
            <a:off x="909638" y="5995392"/>
            <a:ext cx="184666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1462326" y="5922764"/>
            <a:ext cx="3001447" cy="7124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Web Development Frameworks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462326" y="6765131"/>
            <a:ext cx="3001447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React, Angular, </a:t>
            </a:r>
            <a:endParaRPr lang="en-US" sz="1700" dirty="0"/>
          </a:p>
        </p:txBody>
      </p:sp>
      <p:sp>
        <p:nvSpPr>
          <p:cNvPr id="18" name="Shape 15"/>
          <p:cNvSpPr/>
          <p:nvPr/>
        </p:nvSpPr>
        <p:spPr>
          <a:xfrm>
            <a:off x="4680347" y="592276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9" name="Text 16"/>
          <p:cNvSpPr/>
          <p:nvPr/>
        </p:nvSpPr>
        <p:spPr>
          <a:xfrm>
            <a:off x="4820603" y="5995392"/>
            <a:ext cx="206931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5384363" y="5922764"/>
            <a:ext cx="3001447" cy="7124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Version Control Systems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5384363" y="6765131"/>
            <a:ext cx="3001447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 or similar.</a:t>
            </a:r>
            <a:endParaRPr lang="en-US" sz="17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4622" y="-983709"/>
            <a:ext cx="3499455" cy="3499455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1" t="32812" r="4968" b="46283"/>
          <a:stretch>
            <a:fillRect/>
          </a:stretch>
        </p:blipFill>
        <p:spPr>
          <a:xfrm>
            <a:off x="12938078" y="7635753"/>
            <a:ext cx="1504271" cy="461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20314" y="570071"/>
            <a:ext cx="5449253" cy="681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Challenges Faced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724733" y="1561743"/>
            <a:ext cx="7694533" cy="331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Interns may encounter challenges during the internship.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24733" y="2125861"/>
            <a:ext cx="7694533" cy="331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These challenges are opportunities for learning and growth.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33" y="2689979"/>
            <a:ext cx="1035368" cy="165651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70616" y="2897029"/>
            <a:ext cx="2724626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Technical Challenges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2070616" y="3361730"/>
            <a:ext cx="6348651" cy="6624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Debugging code, optimizing performance, and overcoming technical hurdles.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733" y="4346496"/>
            <a:ext cx="1035368" cy="165651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70616" y="4553545"/>
            <a:ext cx="3278624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Communication Challenges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2070616" y="5018246"/>
            <a:ext cx="6348651" cy="6624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Collaborating effectively with team members and stakeholders.</a:t>
            </a:r>
            <a:endParaRPr lang="en-US" sz="16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733" y="6003012"/>
            <a:ext cx="1035368" cy="165651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70616" y="6210062"/>
            <a:ext cx="3595330" cy="3405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Time Management Challenges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2070616" y="6674763"/>
            <a:ext cx="6348651" cy="331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Managing time effectively and meeting deadlines.</a:t>
            </a:r>
            <a:endParaRPr lang="en-US" sz="16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4622" y="-997357"/>
            <a:ext cx="3563136" cy="356313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1" t="32812" r="4968" b="46283"/>
          <a:stretch>
            <a:fillRect/>
          </a:stretch>
        </p:blipFill>
        <p:spPr>
          <a:xfrm>
            <a:off x="12938078" y="7635753"/>
            <a:ext cx="1504271" cy="461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4781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3303" y="3108246"/>
            <a:ext cx="6811566" cy="6704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Career Growth Opportunities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13303" y="4084320"/>
            <a:ext cx="13203793" cy="326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internship offers opportunities for career growth.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13303" y="4639628"/>
            <a:ext cx="13203793" cy="326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Interns will gain valuable experience that can lead to future job prospects.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03" y="5194935"/>
            <a:ext cx="509468" cy="5094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13303" y="5908119"/>
            <a:ext cx="2681883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Certification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713303" y="6365677"/>
            <a:ext cx="3071693" cy="978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Potential for industry certifications upon successful completion.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0630" y="5194935"/>
            <a:ext cx="509468" cy="5094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090630" y="5908119"/>
            <a:ext cx="2681883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Networking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4090630" y="6365677"/>
            <a:ext cx="3071693" cy="978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 connections with industry professionals and mentors.</a:t>
            </a:r>
            <a:endParaRPr lang="en-US" sz="16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7957" y="5194935"/>
            <a:ext cx="509468" cy="50946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67957" y="5908119"/>
            <a:ext cx="2681883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Job Opportunities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7467957" y="6365677"/>
            <a:ext cx="3071693" cy="130444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Possibility of full-time employment at CODECLAUSE or other companies.</a:t>
            </a:r>
            <a:endParaRPr lang="en-US" sz="16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5284" y="5194935"/>
            <a:ext cx="509468" cy="50946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845284" y="5908119"/>
            <a:ext cx="2681883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Personal Growth</a:t>
            </a:r>
            <a:endParaRPr lang="en-US" sz="2100" dirty="0"/>
          </a:p>
        </p:txBody>
      </p:sp>
      <p:sp>
        <p:nvSpPr>
          <p:cNvPr id="17" name="Text 10"/>
          <p:cNvSpPr/>
          <p:nvPr/>
        </p:nvSpPr>
        <p:spPr>
          <a:xfrm>
            <a:off x="10845284" y="6365677"/>
            <a:ext cx="3071813" cy="652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 essential skills and gain valuable experience.</a:t>
            </a:r>
            <a:endParaRPr lang="en-US" sz="16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4622" y="-997357"/>
            <a:ext cx="3781778" cy="378177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1" t="32812" r="4968" b="46283"/>
          <a:stretch>
            <a:fillRect/>
          </a:stretch>
        </p:blipFill>
        <p:spPr>
          <a:xfrm>
            <a:off x="12938078" y="7635753"/>
            <a:ext cx="1504271" cy="461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485430"/>
            <a:ext cx="5701546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anose="00000500000000000000" pitchFamily="34" charset="0"/>
                <a:ea typeface="Barlow Bold" panose="00000500000000000000" pitchFamily="34" charset="-122"/>
                <a:cs typeface="Barlow Bold" panose="00000500000000000000" pitchFamily="34" charset="-120"/>
              </a:rPr>
              <a:t>Conclusion and Future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523059"/>
            <a:ext cx="762738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CODECLAUSE Internship program is a valuable experience for students.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460200"/>
            <a:ext cx="762738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encourage you to join us and embark on a journey of learning and growth.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44709" y="5397341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look forward to shaping the future of technology together.</a:t>
            </a:r>
            <a:endParaRPr lang="en-US" sz="17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4622" y="-997357"/>
            <a:ext cx="3781778" cy="37817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1" t="32812" r="4968" b="46283"/>
          <a:stretch>
            <a:fillRect/>
          </a:stretch>
        </p:blipFill>
        <p:spPr>
          <a:xfrm>
            <a:off x="12938078" y="7635753"/>
            <a:ext cx="1504271" cy="4615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3144</Words>
  <Application>WPS Presentation</Application>
  <PresentationFormat>Custom</PresentationFormat>
  <Paragraphs>178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9" baseType="lpstr">
      <vt:lpstr>Arial</vt:lpstr>
      <vt:lpstr>SimSun</vt:lpstr>
      <vt:lpstr>Wingdings</vt:lpstr>
      <vt:lpstr>Barlow Bold</vt:lpstr>
      <vt:lpstr>Barlow Bold</vt:lpstr>
      <vt:lpstr>Barlow Bold</vt:lpstr>
      <vt:lpstr>Montserrat</vt:lpstr>
      <vt:lpstr>Montserrat</vt:lpstr>
      <vt:lpstr>Montserrat</vt:lpstr>
      <vt:lpstr>Montserrat Bold</vt:lpstr>
      <vt:lpstr>Segoe Print</vt:lpstr>
      <vt:lpstr>Montserrat Bold</vt:lpstr>
      <vt:lpstr>Montserrat Bold</vt:lpstr>
      <vt:lpstr>Algerian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Student</cp:lastModifiedBy>
  <cp:revision>6</cp:revision>
  <dcterms:created xsi:type="dcterms:W3CDTF">2024-10-07T17:45:00Z</dcterms:created>
  <dcterms:modified xsi:type="dcterms:W3CDTF">2024-10-09T08:29:10Z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0E48B4EB3BBB4C4EA4418A2A83CFF00C_12</vt:lpwstr>
  </property>
  <property fmtid="{D5CDD505-2E9C-101B-9397-08002B2CF9AE}" pid="3" name="KSOProductBuildVer">
    <vt:lpwstr>1033-12.2.0.13472</vt:lpwstr>
  </property>
</Properties>
</file>